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9"/>
  </p:normalViewPr>
  <p:slideViewPr>
    <p:cSldViewPr snapToGrid="0" snapToObjects="1">
      <p:cViewPr varScale="1">
        <p:scale>
          <a:sx n="92" d="100"/>
          <a:sy n="92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53EBDE-CE78-4842-AFFA-E3471A034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41820C7-431E-4F4A-8FBE-3A2ADB445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A2090D-0989-9A4E-AE19-836F562E8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3E9F-FAE9-4444-84BB-C374103BD126}" type="datetimeFigureOut">
              <a:rPr kumimoji="1" lang="ja-JP" altLang="en-US" smtClean="0"/>
              <a:t>2020/5/24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E48D24-D2CB-9543-8A8A-EC00C919C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24893A-108B-7542-B2FB-736161AE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F357-52EA-9545-B735-76B6F7B4FB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92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A15493-FE82-784A-93C5-D1CA1203F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5EDF28-C893-3D45-BC1D-EBB0A9665F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3EDD2-068C-DB44-91F9-FC734C81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3E9F-FAE9-4444-84BB-C374103BD126}" type="datetimeFigureOut">
              <a:rPr kumimoji="1" lang="ja-JP" altLang="en-US" smtClean="0"/>
              <a:t>2020/5/24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0739A5-AEFC-094F-9A23-6D256791D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6641A4-28AE-FA4E-B84B-4E5DCA236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F357-52EA-9545-B735-76B6F7B4FB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48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FF0BE3F-6A29-A24C-864E-8D577DA745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8E0D55D-38D8-D442-AF3D-DFD37EA48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501753-D850-C744-8CE6-6BEAAC8CC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3E9F-FAE9-4444-84BB-C374103BD126}" type="datetimeFigureOut">
              <a:rPr kumimoji="1" lang="ja-JP" altLang="en-US" smtClean="0"/>
              <a:t>2020/5/24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4F8CC7-401B-6E45-87CF-84C7718B6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CB31C1-9700-6045-A8EE-97E2E836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F357-52EA-9545-B735-76B6F7B4FB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79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89A2F-559E-0F44-A7E2-2E71BE7C4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0899C5-2FBB-F54C-826D-215D62E4D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7BD198-57A1-484E-A7E6-60FA5B29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3E9F-FAE9-4444-84BB-C374103BD126}" type="datetimeFigureOut">
              <a:rPr kumimoji="1" lang="ja-JP" altLang="en-US" smtClean="0"/>
              <a:t>2020/5/24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301035-682B-8448-B11F-3A215797F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D33889-4DB1-8A48-9A1F-DC245F4E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F357-52EA-9545-B735-76B6F7B4FB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04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EF9DC5-E55A-A84E-91C5-3EA55B1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23FB62-A095-7445-B585-5D0F52AAA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349906-303A-8549-BB31-E6A518C99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3E9F-FAE9-4444-84BB-C374103BD126}" type="datetimeFigureOut">
              <a:rPr kumimoji="1" lang="ja-JP" altLang="en-US" smtClean="0"/>
              <a:t>2020/5/24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D03132-44F4-C54F-95F6-E2EDF2E57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459422-8BC8-574C-8104-7C401EA86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F357-52EA-9545-B735-76B6F7B4FB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273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72847E-8B5E-1540-97BD-B97D6EE8E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646CBC-784D-334C-A952-70F6C2B8A3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497B45D-97AB-3840-9421-43E50EB98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0E40CC-2891-C14A-8ABA-4C905C4AE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3E9F-FAE9-4444-84BB-C374103BD126}" type="datetimeFigureOut">
              <a:rPr kumimoji="1" lang="ja-JP" altLang="en-US" smtClean="0"/>
              <a:t>2020/5/24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C6C1DD-FEB4-3144-97B9-00FB463FC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01AB74-A5E2-544E-84D2-D02A59AA7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F357-52EA-9545-B735-76B6F7B4FB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17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28DA28-2E36-CE42-A319-4F95AA7D1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0254C5-0EF0-9546-AB45-CDBC2F1BD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25718D0-71B5-1B46-98CB-D0FD410C5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60CE11-F839-7B47-B9B6-384DAF7FA8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A3631C2-85B6-D246-BCFA-8EF99A311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22EF26-53E2-834A-99BD-DBD275561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3E9F-FAE9-4444-84BB-C374103BD126}" type="datetimeFigureOut">
              <a:rPr kumimoji="1" lang="ja-JP" altLang="en-US" smtClean="0"/>
              <a:t>2020/5/24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23802E2-BC75-C54C-8782-FA11C966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B991D8C-FAE2-4242-AA80-34C9A3D5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F357-52EA-9545-B735-76B6F7B4FB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80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8B3A92-761B-8340-94A2-4D844E65C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EDF02E-D994-E842-B759-BC90B71A5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3E9F-FAE9-4444-84BB-C374103BD126}" type="datetimeFigureOut">
              <a:rPr kumimoji="1" lang="ja-JP" altLang="en-US" smtClean="0"/>
              <a:t>2020/5/24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51AF7F-8E88-254F-942B-ADF719386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EEC8F3-676C-EA4B-BC28-F9FA78AE0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F357-52EA-9545-B735-76B6F7B4FB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83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3221892-3D5C-454E-9041-EAA643F4B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3E9F-FAE9-4444-84BB-C374103BD126}" type="datetimeFigureOut">
              <a:rPr kumimoji="1" lang="ja-JP" altLang="en-US" smtClean="0"/>
              <a:t>2020/5/24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87AA47-3888-F444-8D4D-1FAB61850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93F7AD-24A7-7C4F-B27A-2A498D7CE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F357-52EA-9545-B735-76B6F7B4FB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64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2BACB-5BB4-854C-9D31-8507F3445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EC29F0-5AA7-E34E-A6A1-C6F1BE48A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A4037A-5A9F-294D-A1C4-6479492C7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59D055-55D5-894C-8467-10301F06F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3E9F-FAE9-4444-84BB-C374103BD126}" type="datetimeFigureOut">
              <a:rPr kumimoji="1" lang="ja-JP" altLang="en-US" smtClean="0"/>
              <a:t>2020/5/24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E33C2F-ADA3-0C4A-9DF1-D1782D0E2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21AE75-C663-8F46-A2D1-C23D39479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F357-52EA-9545-B735-76B6F7B4FB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4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CE3D0F-22D8-E742-A775-1C135CB0E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5CE4FE-7908-FC4D-84A1-F1AA0CBD58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330C20C-FF5D-6548-A663-33BB72EDB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570490-2EF7-AF4A-81B9-934F1CBAC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3E9F-FAE9-4444-84BB-C374103BD126}" type="datetimeFigureOut">
              <a:rPr kumimoji="1" lang="ja-JP" altLang="en-US" smtClean="0"/>
              <a:t>2020/5/24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CF2F42-893E-E34E-9392-1CE9FF94A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F194B5-D70D-BF45-B04C-B5182DF94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F357-52EA-9545-B735-76B6F7B4FB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75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EB5E293-FEE7-D549-AC9E-BDCD9E50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1D60589-AD7B-2841-9B79-446C63B58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E091CF-70A3-7A40-9FE0-D9E27007C1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23E9F-FAE9-4444-84BB-C374103BD126}" type="datetimeFigureOut">
              <a:rPr kumimoji="1" lang="ja-JP" altLang="en-US" smtClean="0"/>
              <a:t>2020/5/24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DCAC4D-D2D9-824E-8F5A-2B4558AD1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A4ADC1-0709-574E-855D-C9E67976F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0F357-52EA-9545-B735-76B6F7B4FB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40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コンテンツ プレースホルダー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434738"/>
              </p:ext>
            </p:extLst>
          </p:nvPr>
        </p:nvGraphicFramePr>
        <p:xfrm>
          <a:off x="0" y="2"/>
          <a:ext cx="12191999" cy="2287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9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32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85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49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6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5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96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14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02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508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573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32703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8252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メソッド</a:t>
                      </a: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s-ES" altLang="ja-JP" sz="1400" b="0" dirty="0">
                          <a:solidFill>
                            <a:sysClr val="windowText" lastClr="000000"/>
                          </a:solidFill>
                        </a:rPr>
                        <a:t>Contextualizada</a:t>
                      </a:r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（背景がある</a:t>
                      </a:r>
                      <a:r>
                        <a:rPr kumimoji="1" lang="es-ES" altLang="ja-JP" sz="14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s-ES" altLang="ja-JP" sz="1400" b="0" dirty="0">
                          <a:solidFill>
                            <a:sysClr val="windowText" lastClr="000000"/>
                          </a:solidFill>
                        </a:rPr>
                        <a:t>Sistémica</a:t>
                      </a:r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（システミカ）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5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s-ES" altLang="ja-JP" sz="1400" b="0" dirty="0">
                          <a:solidFill>
                            <a:sysClr val="windowText" lastClr="000000"/>
                          </a:solidFill>
                        </a:rPr>
                        <a:t>Descontextualizada(</a:t>
                      </a:r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背景がない）</a:t>
                      </a: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s-ES" altLang="ja-JP" sz="1400" b="0" dirty="0">
                          <a:solidFill>
                            <a:sysClr val="windowText" lastClr="000000"/>
                          </a:solidFill>
                        </a:rPr>
                        <a:t>Global</a:t>
                      </a:r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（グローバル）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s-ES" altLang="ja-JP" sz="1400" b="0" baseline="0" dirty="0" err="1">
                          <a:solidFill>
                            <a:sysClr val="windowText" lastClr="000000"/>
                          </a:solidFill>
                        </a:rPr>
                        <a:t>Analitico</a:t>
                      </a:r>
                      <a:r>
                        <a:rPr kumimoji="1" lang="ja-JP" altLang="en-US" sz="1400" b="0" baseline="0">
                          <a:solidFill>
                            <a:sysClr val="windowText" lastClr="000000"/>
                          </a:solidFill>
                        </a:rPr>
                        <a:t>（アナリティコ）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トレーニング形式</a:t>
                      </a: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s-ES" altLang="ja-JP" sz="1400" b="0" dirty="0">
                          <a:solidFill>
                            <a:sysClr val="windowText" lastClr="000000"/>
                          </a:solidFill>
                        </a:rPr>
                        <a:t>Circuito</a:t>
                      </a:r>
                      <a:r>
                        <a:rPr kumimoji="1" lang="ja-JP" altLang="en-US" sz="900" b="0">
                          <a:solidFill>
                            <a:sysClr val="windowText" lastClr="000000"/>
                          </a:solidFill>
                        </a:rPr>
                        <a:t>（サーキット）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s-ES" altLang="ja-JP" sz="1200" b="0" dirty="0">
                          <a:solidFill>
                            <a:sysClr val="windowText" lastClr="000000"/>
                          </a:solidFill>
                        </a:rPr>
                        <a:t>Juegos adaptados al fútbol</a:t>
                      </a:r>
                      <a:r>
                        <a:rPr kumimoji="1" lang="ja-JP" altLang="en-US" sz="1100" b="0">
                          <a:solidFill>
                            <a:sysClr val="windowText" lastClr="000000"/>
                          </a:solidFill>
                        </a:rPr>
                        <a:t>（遊び）</a:t>
                      </a:r>
                      <a:endParaRPr kumimoji="1" lang="ja-JP" altLang="en-US" sz="12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s-ES" altLang="ja-JP" sz="1000" b="0" dirty="0">
                          <a:solidFill>
                            <a:sysClr val="windowText" lastClr="000000"/>
                          </a:solidFill>
                        </a:rPr>
                        <a:t>Oleada</a:t>
                      </a:r>
                      <a:r>
                        <a:rPr kumimoji="1" lang="ja-JP" altLang="en-US" sz="900" b="0">
                          <a:solidFill>
                            <a:sysClr val="windowText" lastClr="000000"/>
                          </a:solidFill>
                        </a:rPr>
                        <a:t>（オレアーダ）</a:t>
                      </a:r>
                      <a:endParaRPr kumimoji="1" lang="ja-JP" altLang="en-US" sz="10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s-ES" altLang="ja-JP" sz="1200" b="0" dirty="0">
                          <a:solidFill>
                            <a:sysClr val="windowText" lastClr="000000"/>
                          </a:solidFill>
                        </a:rPr>
                        <a:t>Juego de posesión </a:t>
                      </a:r>
                      <a:r>
                        <a:rPr kumimoji="1" lang="es-ES" altLang="ja-JP" sz="1200" b="0" dirty="0" err="1">
                          <a:solidFill>
                            <a:sysClr val="windowText" lastClr="000000"/>
                          </a:solidFill>
                        </a:rPr>
                        <a:t>or</a:t>
                      </a:r>
                      <a:r>
                        <a:rPr kumimoji="1" lang="es-ES" altLang="ja-JP" sz="1200" b="0" dirty="0">
                          <a:solidFill>
                            <a:sysClr val="windowText" lastClr="000000"/>
                          </a:solidFill>
                        </a:rPr>
                        <a:t> conservación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s-ES" altLang="ja-JP" sz="1200" b="0" dirty="0">
                          <a:solidFill>
                            <a:sysClr val="windowText" lastClr="000000"/>
                          </a:solidFill>
                        </a:rPr>
                        <a:t>Partido(</a:t>
                      </a:r>
                      <a:r>
                        <a:rPr kumimoji="1" lang="ja-JP" altLang="en-US" sz="1200" b="0">
                          <a:solidFill>
                            <a:sysClr val="windowText" lastClr="000000"/>
                          </a:solidFill>
                        </a:rPr>
                        <a:t>試合）</a:t>
                      </a:r>
                      <a:endParaRPr kumimoji="1" lang="es-ES" altLang="ja-JP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プレー状況</a:t>
                      </a: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s-ES" altLang="ja-JP" sz="1400" b="0" dirty="0">
                          <a:solidFill>
                            <a:sysClr val="windowText" lastClr="000000"/>
                          </a:solidFill>
                        </a:rPr>
                        <a:t>Colectivo</a:t>
                      </a:r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（集団）</a:t>
                      </a: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s-ES" altLang="ja-JP" sz="1400" b="0" dirty="0">
                          <a:solidFill>
                            <a:sysClr val="windowText" lastClr="000000"/>
                          </a:solidFill>
                        </a:rPr>
                        <a:t>Intersectorial</a:t>
                      </a:r>
                      <a:endParaRPr kumimoji="1" lang="ja-JP" altLang="en-US" sz="14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s-ES" altLang="ja-JP" sz="1400" b="0">
                          <a:solidFill>
                            <a:sysClr val="windowText" lastClr="000000"/>
                          </a:solidFill>
                        </a:rPr>
                        <a:t>Sectorial</a:t>
                      </a:r>
                      <a:endParaRPr kumimoji="1" lang="ja-JP" altLang="en-US" sz="14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s-ES" altLang="ja-JP" sz="1400" b="0" dirty="0">
                          <a:solidFill>
                            <a:sysClr val="windowText" lastClr="000000"/>
                          </a:solidFill>
                        </a:rPr>
                        <a:t>Individual</a:t>
                      </a:r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（個人）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フェーズ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攻撃</a:t>
                      </a: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守備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モーメント</a:t>
                      </a: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組織的攻撃</a:t>
                      </a:r>
                      <a:endParaRPr kumimoji="1" lang="es-ES" altLang="ja-JP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ysClr val="windowText" lastClr="000000"/>
                          </a:solidFill>
                        </a:rPr>
                        <a:t>トランジション</a:t>
                      </a:r>
                      <a:endParaRPr kumimoji="1" lang="en-US" altLang="ja-JP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>
                          <a:solidFill>
                            <a:sysClr val="windowText" lastClr="000000"/>
                          </a:solidFill>
                        </a:rPr>
                        <a:t>守攻</a:t>
                      </a:r>
                      <a:endParaRPr kumimoji="1" lang="es-ES" altLang="ja-JP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ysClr val="windowText" lastClr="000000"/>
                          </a:solidFill>
                        </a:rPr>
                        <a:t>組織的守備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ysClr val="windowText" lastClr="000000"/>
                          </a:solidFill>
                        </a:rPr>
                        <a:t>トランジション</a:t>
                      </a:r>
                      <a:endParaRPr kumimoji="1" lang="en-US" altLang="ja-JP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>
                          <a:solidFill>
                            <a:sysClr val="windowText" lastClr="000000"/>
                          </a:solidFill>
                        </a:rPr>
                        <a:t>攻守</a:t>
                      </a:r>
                      <a:endParaRPr kumimoji="1" lang="en-US" altLang="ja-JP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5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戦術意図</a:t>
                      </a: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s-ES_tradnl" altLang="ja-JP" sz="14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戦術アクション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テクニックアクション</a:t>
                      </a: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25">
                <a:tc gridSpan="15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517712"/>
              </p:ext>
            </p:extLst>
          </p:nvPr>
        </p:nvGraphicFramePr>
        <p:xfrm>
          <a:off x="0" y="2062272"/>
          <a:ext cx="12192000" cy="4927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0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8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1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8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プレーモデル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b="0" baseline="0">
                          <a:solidFill>
                            <a:srgbClr val="000000"/>
                          </a:solidFill>
                        </a:rPr>
                        <a:t>例）自チームシステム</a:t>
                      </a:r>
                      <a:r>
                        <a:rPr kumimoji="1" lang="es-ES_tradnl" altLang="ja-JP" sz="1400" b="0" baseline="0" dirty="0">
                          <a:solidFill>
                            <a:srgbClr val="000000"/>
                          </a:solidFill>
                        </a:rPr>
                        <a:t>: 1-</a:t>
                      </a:r>
                      <a:r>
                        <a:rPr kumimoji="1" lang="es-ES_tradnl" altLang="ja-JP" sz="1400" b="0" baseline="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es-ES_tradnl" altLang="ja-JP" sz="1400" b="0" baseline="0" dirty="0">
                          <a:solidFill>
                            <a:srgbClr val="000000"/>
                          </a:solidFill>
                        </a:rPr>
                        <a:t>-4-2</a:t>
                      </a:r>
                    </a:p>
                    <a:p>
                      <a:r>
                        <a:rPr kumimoji="1" lang="ja-JP" altLang="en-US" sz="1400" b="0" baseline="0">
                          <a:solidFill>
                            <a:srgbClr val="000000"/>
                          </a:solidFill>
                        </a:rPr>
                        <a:t>ライバル</a:t>
                      </a:r>
                      <a:r>
                        <a:rPr kumimoji="1" lang="en-US" altLang="ja-JP" sz="1400" b="0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ja-JP" altLang="en-US" sz="1400" b="0" baseline="0">
                          <a:solidFill>
                            <a:srgbClr val="000000"/>
                          </a:solidFill>
                        </a:rPr>
                        <a:t>システム</a:t>
                      </a:r>
                      <a:r>
                        <a:rPr kumimoji="1" lang="es-ES_tradnl" altLang="ja-JP" sz="1400" b="0" baseline="0" dirty="0">
                          <a:solidFill>
                            <a:srgbClr val="000000"/>
                          </a:solidFill>
                        </a:rPr>
                        <a:t>:1-4-3-3</a:t>
                      </a:r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94">
                <a:tc gridSpan="2">
                  <a:txBody>
                    <a:bodyPr/>
                    <a:lstStyle/>
                    <a:p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キーファクター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2008">
                <a:tc gridSpan="2"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ü"/>
                      </a:pPr>
                      <a:endParaRPr kumimoji="1" lang="es-ES_tradnl" altLang="ja-JP" sz="140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285750" indent="-285750">
                        <a:buFont typeface="Wingdings" charset="2"/>
                        <a:buChar char="ü"/>
                      </a:pPr>
                      <a:endParaRPr kumimoji="1" lang="es-ES_tradnl" altLang="ja-JP" sz="1400" baseline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494">
                <a:tc gridSpan="2">
                  <a:txBody>
                    <a:bodyPr/>
                    <a:lstStyle/>
                    <a:p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説明</a:t>
                      </a: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1154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494">
                <a:tc gridSpan="2">
                  <a:txBody>
                    <a:bodyPr/>
                    <a:lstStyle/>
                    <a:p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ノルマ</a:t>
                      </a: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410">
                <a:tc rowSpan="2" gridSpan="2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68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solidFill>
                            <a:sysClr val="windowText" lastClr="000000"/>
                          </a:solidFill>
                        </a:rPr>
                        <a:t>スペース・時間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円/楕円 12"/>
          <p:cNvSpPr/>
          <p:nvPr/>
        </p:nvSpPr>
        <p:spPr>
          <a:xfrm>
            <a:off x="2532290" y="0"/>
            <a:ext cx="797378" cy="2805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8" name="Line 44"/>
          <p:cNvSpPr>
            <a:spLocks noChangeShapeType="1"/>
          </p:cNvSpPr>
          <p:nvPr/>
        </p:nvSpPr>
        <p:spPr bwMode="auto">
          <a:xfrm flipV="1">
            <a:off x="10096779" y="4256749"/>
            <a:ext cx="18940" cy="652616"/>
          </a:xfrm>
          <a:prstGeom prst="line">
            <a:avLst/>
          </a:prstGeom>
          <a:noFill/>
          <a:ln w="19050">
            <a:solidFill>
              <a:srgbClr val="FFFFFF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9" name="Line 55"/>
          <p:cNvSpPr>
            <a:spLocks noChangeShapeType="1"/>
          </p:cNvSpPr>
          <p:nvPr/>
        </p:nvSpPr>
        <p:spPr bwMode="auto">
          <a:xfrm flipH="1" flipV="1">
            <a:off x="9978817" y="3323728"/>
            <a:ext cx="283721" cy="1555161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3" name="Line 44"/>
          <p:cNvSpPr>
            <a:spLocks noChangeShapeType="1"/>
          </p:cNvSpPr>
          <p:nvPr/>
        </p:nvSpPr>
        <p:spPr bwMode="auto">
          <a:xfrm>
            <a:off x="9165524" y="4428499"/>
            <a:ext cx="0" cy="536118"/>
          </a:xfrm>
          <a:prstGeom prst="line">
            <a:avLst/>
          </a:prstGeom>
          <a:noFill/>
          <a:ln w="19050">
            <a:solidFill>
              <a:srgbClr val="FFFFFF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5" name="Line 44"/>
          <p:cNvSpPr>
            <a:spLocks noChangeShapeType="1"/>
          </p:cNvSpPr>
          <p:nvPr/>
        </p:nvSpPr>
        <p:spPr bwMode="auto">
          <a:xfrm flipV="1">
            <a:off x="7664521" y="4077391"/>
            <a:ext cx="18940" cy="652616"/>
          </a:xfrm>
          <a:prstGeom prst="line">
            <a:avLst/>
          </a:prstGeom>
          <a:noFill/>
          <a:ln w="19050">
            <a:solidFill>
              <a:srgbClr val="FFFFFF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27" name="Line 44"/>
          <p:cNvSpPr>
            <a:spLocks noChangeShapeType="1"/>
          </p:cNvSpPr>
          <p:nvPr/>
        </p:nvSpPr>
        <p:spPr bwMode="auto">
          <a:xfrm flipH="1">
            <a:off x="7558124" y="3226987"/>
            <a:ext cx="1938822" cy="246331"/>
          </a:xfrm>
          <a:prstGeom prst="line">
            <a:avLst/>
          </a:prstGeom>
          <a:noFill/>
          <a:ln w="19050">
            <a:solidFill>
              <a:srgbClr val="FFFFFF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37" name="Line 55"/>
          <p:cNvSpPr>
            <a:spLocks noChangeShapeType="1"/>
          </p:cNvSpPr>
          <p:nvPr/>
        </p:nvSpPr>
        <p:spPr bwMode="auto">
          <a:xfrm flipV="1">
            <a:off x="9308878" y="5316894"/>
            <a:ext cx="486254" cy="879153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38" name="Line 55"/>
          <p:cNvSpPr>
            <a:spLocks noChangeShapeType="1"/>
          </p:cNvSpPr>
          <p:nvPr/>
        </p:nvSpPr>
        <p:spPr bwMode="auto">
          <a:xfrm flipV="1">
            <a:off x="7366632" y="5316893"/>
            <a:ext cx="288085" cy="879153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3831A8-4E64-4F4B-8FF8-059B2085DAA7}"/>
              </a:ext>
            </a:extLst>
          </p:cNvPr>
          <p:cNvSpPr txBox="1"/>
          <p:nvPr/>
        </p:nvSpPr>
        <p:spPr>
          <a:xfrm>
            <a:off x="6095999" y="2630758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/>
              <a:t>トレーニンググラフィック</a:t>
            </a: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A44A4C19-64D2-9244-9004-682A52838483}"/>
              </a:ext>
            </a:extLst>
          </p:cNvPr>
          <p:cNvSpPr/>
          <p:nvPr/>
        </p:nvSpPr>
        <p:spPr>
          <a:xfrm>
            <a:off x="8041824" y="0"/>
            <a:ext cx="797378" cy="2805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9000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99</Words>
  <Application>Microsoft Macintosh PowerPoint</Application>
  <PresentationFormat>ワイド画面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takada jun</dc:creator>
  <cp:lastModifiedBy>takada jun</cp:lastModifiedBy>
  <cp:revision>2</cp:revision>
  <dcterms:created xsi:type="dcterms:W3CDTF">2020-05-24T10:10:02Z</dcterms:created>
  <dcterms:modified xsi:type="dcterms:W3CDTF">2020-05-24T10:24:19Z</dcterms:modified>
</cp:coreProperties>
</file>